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23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2274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799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428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56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4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942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7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549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32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56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35346-49B7-154E-B582-99584DEC8A99}" type="datetimeFigureOut">
              <a:rPr lang="en-US" smtClean="0"/>
              <a:t>12/15/14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35F49-9ED2-F148-BBE1-9FE1C208C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19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81200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Task  </a:t>
            </a:r>
            <a:br>
              <a:rPr lang="en-US" dirty="0" smtClean="0"/>
            </a:br>
            <a:r>
              <a:rPr lang="en-US" dirty="0" smtClean="0"/>
              <a:t>Presentational Speaking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900" y="1981200"/>
            <a:ext cx="7950200" cy="4343400"/>
          </a:xfrm>
        </p:spPr>
        <p:txBody>
          <a:bodyPr>
            <a:noAutofit/>
          </a:bodyPr>
          <a:lstStyle/>
          <a:p>
            <a:pPr algn="just"/>
            <a:r>
              <a:rPr lang="en-US" sz="2800" dirty="0">
                <a:solidFill>
                  <a:srgbClr val="000000"/>
                </a:solidFill>
              </a:rPr>
              <a:t>You and a school friend that is from </a:t>
            </a:r>
            <a:r>
              <a:rPr lang="en-US" sz="2800" dirty="0" smtClean="0">
                <a:solidFill>
                  <a:srgbClr val="000000"/>
                </a:solidFill>
              </a:rPr>
              <a:t>Spain have </a:t>
            </a:r>
            <a:r>
              <a:rPr lang="en-US" sz="2800" dirty="0">
                <a:solidFill>
                  <a:srgbClr val="000000"/>
                </a:solidFill>
              </a:rPr>
              <a:t>tickets to go to a concert </a:t>
            </a:r>
            <a:r>
              <a:rPr lang="en-US" sz="2800" dirty="0" smtClean="0">
                <a:solidFill>
                  <a:srgbClr val="000000"/>
                </a:solidFill>
              </a:rPr>
              <a:t>this weekend</a:t>
            </a:r>
            <a:r>
              <a:rPr lang="en-US" sz="2800" dirty="0">
                <a:solidFill>
                  <a:srgbClr val="000000"/>
                </a:solidFill>
              </a:rPr>
              <a:t>. Your mother has told you that you </a:t>
            </a:r>
            <a:r>
              <a:rPr lang="en-US" sz="2800" dirty="0" smtClean="0">
                <a:solidFill>
                  <a:srgbClr val="000000"/>
                </a:solidFill>
              </a:rPr>
              <a:t>cannot </a:t>
            </a:r>
            <a:r>
              <a:rPr lang="en-US" sz="2800" dirty="0">
                <a:solidFill>
                  <a:srgbClr val="000000"/>
                </a:solidFill>
              </a:rPr>
              <a:t>go until you finish all of your </a:t>
            </a:r>
            <a:r>
              <a:rPr lang="en-US" sz="2800" dirty="0" smtClean="0">
                <a:solidFill>
                  <a:srgbClr val="000000"/>
                </a:solidFill>
              </a:rPr>
              <a:t>chores. There </a:t>
            </a:r>
            <a:r>
              <a:rPr lang="en-US" sz="2800" dirty="0">
                <a:solidFill>
                  <a:srgbClr val="000000"/>
                </a:solidFill>
              </a:rPr>
              <a:t>is no way that you can get all of your </a:t>
            </a:r>
            <a:r>
              <a:rPr lang="en-US" sz="2800" dirty="0" smtClean="0">
                <a:solidFill>
                  <a:srgbClr val="000000"/>
                </a:solidFill>
              </a:rPr>
              <a:t>chores </a:t>
            </a:r>
            <a:r>
              <a:rPr lang="en-US" sz="2800" dirty="0">
                <a:solidFill>
                  <a:srgbClr val="000000"/>
                </a:solidFill>
              </a:rPr>
              <a:t>finished in time to leave for the concert. </a:t>
            </a:r>
            <a:r>
              <a:rPr lang="en-US" sz="2800" dirty="0" smtClean="0">
                <a:solidFill>
                  <a:srgbClr val="000000"/>
                </a:solidFill>
              </a:rPr>
              <a:t>You </a:t>
            </a:r>
            <a:r>
              <a:rPr lang="en-US" sz="2800" b="1" dirty="0">
                <a:solidFill>
                  <a:srgbClr val="000000"/>
                </a:solidFill>
              </a:rPr>
              <a:t>call your friend </a:t>
            </a:r>
            <a:r>
              <a:rPr lang="en-US" sz="2800" dirty="0">
                <a:solidFill>
                  <a:srgbClr val="000000"/>
                </a:solidFill>
              </a:rPr>
              <a:t>to ask him to help you with </a:t>
            </a:r>
            <a:r>
              <a:rPr lang="en-US" sz="2800" dirty="0" smtClean="0">
                <a:solidFill>
                  <a:srgbClr val="000000"/>
                </a:solidFill>
              </a:rPr>
              <a:t>your </a:t>
            </a:r>
            <a:r>
              <a:rPr lang="en-US" sz="2800" dirty="0">
                <a:solidFill>
                  <a:srgbClr val="000000"/>
                </a:solidFill>
              </a:rPr>
              <a:t>chores, but you don’t want your mother to </a:t>
            </a:r>
            <a:r>
              <a:rPr lang="en-US" sz="2800" dirty="0" smtClean="0">
                <a:solidFill>
                  <a:srgbClr val="000000"/>
                </a:solidFill>
              </a:rPr>
              <a:t>know </a:t>
            </a:r>
            <a:r>
              <a:rPr lang="en-US" sz="2800" dirty="0">
                <a:solidFill>
                  <a:srgbClr val="000000"/>
                </a:solidFill>
              </a:rPr>
              <a:t>that you are asking him for help, so </a:t>
            </a:r>
            <a:r>
              <a:rPr lang="en-US" sz="2800" dirty="0" smtClean="0">
                <a:solidFill>
                  <a:srgbClr val="000000"/>
                </a:solidFill>
              </a:rPr>
              <a:t>you decide </a:t>
            </a:r>
            <a:r>
              <a:rPr lang="en-US" sz="2800" dirty="0">
                <a:solidFill>
                  <a:srgbClr val="000000"/>
                </a:solidFill>
              </a:rPr>
              <a:t>to speak in </a:t>
            </a:r>
            <a:r>
              <a:rPr lang="en-US" sz="2800" dirty="0" smtClean="0">
                <a:solidFill>
                  <a:srgbClr val="000000"/>
                </a:solidFill>
              </a:rPr>
              <a:t>Spanish when </a:t>
            </a:r>
            <a:r>
              <a:rPr lang="en-US" sz="2800" dirty="0">
                <a:solidFill>
                  <a:srgbClr val="000000"/>
                </a:solidFill>
              </a:rPr>
              <a:t>you ask for </a:t>
            </a:r>
            <a:r>
              <a:rPr lang="en-US" sz="2800" dirty="0" smtClean="0">
                <a:solidFill>
                  <a:srgbClr val="000000"/>
                </a:solidFill>
              </a:rPr>
              <a:t>his </a:t>
            </a:r>
            <a:r>
              <a:rPr lang="en-US" sz="2800" dirty="0">
                <a:solidFill>
                  <a:srgbClr val="000000"/>
                </a:solidFill>
              </a:rPr>
              <a:t>help. </a:t>
            </a:r>
            <a:r>
              <a:rPr lang="en-US" sz="2800" b="1" dirty="0">
                <a:solidFill>
                  <a:srgbClr val="000000"/>
                </a:solidFill>
              </a:rPr>
              <a:t>Tell him each of </a:t>
            </a:r>
            <a:r>
              <a:rPr lang="en-US" sz="2800" b="1" dirty="0" smtClean="0">
                <a:solidFill>
                  <a:srgbClr val="000000"/>
                </a:solidFill>
              </a:rPr>
              <a:t>your specific </a:t>
            </a:r>
            <a:r>
              <a:rPr lang="en-US" sz="2800" b="1" dirty="0">
                <a:solidFill>
                  <a:srgbClr val="000000"/>
                </a:solidFill>
              </a:rPr>
              <a:t>chores </a:t>
            </a:r>
            <a:r>
              <a:rPr lang="en-US" sz="2800" b="1" dirty="0" smtClean="0">
                <a:solidFill>
                  <a:srgbClr val="000000"/>
                </a:solidFill>
              </a:rPr>
              <a:t>and </a:t>
            </a:r>
            <a:r>
              <a:rPr lang="en-US" sz="2800" b="1" dirty="0" smtClean="0">
                <a:solidFill>
                  <a:srgbClr val="000000"/>
                </a:solidFill>
              </a:rPr>
              <a:t>how </a:t>
            </a:r>
            <a:r>
              <a:rPr lang="en-US" sz="2800" b="1" dirty="0">
                <a:solidFill>
                  <a:srgbClr val="000000"/>
                </a:solidFill>
              </a:rPr>
              <a:t>to complete them</a:t>
            </a:r>
          </a:p>
        </p:txBody>
      </p:sp>
    </p:spTree>
    <p:extLst>
      <p:ext uri="{BB962C8B-B14F-4D97-AF65-F5344CB8AC3E}">
        <p14:creationId xmlns:p14="http://schemas.microsoft.com/office/powerpoint/2010/main" val="47582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48342"/>
            <a:ext cx="8389257" cy="6052457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Presentational Speaking: </a:t>
            </a:r>
          </a:p>
          <a:p>
            <a:r>
              <a:rPr lang="en-US" dirty="0" smtClean="0"/>
              <a:t>You must call google voice before the end of the day </a:t>
            </a:r>
            <a:r>
              <a:rPr lang="en-US" b="1" i="1" u="sng" dirty="0" smtClean="0">
                <a:solidFill>
                  <a:srgbClr val="FF0000"/>
                </a:solidFill>
              </a:rPr>
              <a:t>FRIDAY 19th</a:t>
            </a:r>
            <a:r>
              <a:rPr lang="en-US" dirty="0" smtClean="0"/>
              <a:t>.  </a:t>
            </a:r>
            <a:br>
              <a:rPr lang="en-US" dirty="0" smtClean="0"/>
            </a:br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/>
              <a:t>Number: (901) 402-4660</a:t>
            </a:r>
            <a:endParaRPr lang="en-US" b="1" dirty="0" smtClean="0"/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IF YOU DO NOT COMPLETE THIS VIA GOOGLE VOICE YOU WILL GET A ZERO FOR 25% OF YOUR EXAM GRADE!!!!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613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04800" y="348342"/>
            <a:ext cx="9141463" cy="605245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What you need to say </a:t>
            </a:r>
          </a:p>
          <a:p>
            <a:endParaRPr lang="en-US" sz="1800" dirty="0"/>
          </a:p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en-US" dirty="0" smtClean="0"/>
              <a:t>To meet expectations: </a:t>
            </a:r>
          </a:p>
          <a:p>
            <a:pPr algn="l"/>
            <a:r>
              <a:rPr lang="en-US" dirty="0" smtClean="0"/>
              <a:t>     - </a:t>
            </a:r>
            <a:r>
              <a:rPr lang="en-US" sz="3300" dirty="0" smtClean="0"/>
              <a:t>Say your name </a:t>
            </a:r>
          </a:p>
          <a:p>
            <a:pPr algn="l"/>
            <a:r>
              <a:rPr lang="en-US" sz="3300" dirty="0" smtClean="0"/>
              <a:t>       - Greet your friend </a:t>
            </a:r>
          </a:p>
          <a:p>
            <a:pPr algn="l"/>
            <a:r>
              <a:rPr lang="en-US" sz="3300" dirty="0"/>
              <a:t> </a:t>
            </a:r>
            <a:r>
              <a:rPr lang="en-US" sz="3300" dirty="0" smtClean="0"/>
              <a:t>      - Share the information, state the </a:t>
            </a:r>
            <a:r>
              <a:rPr lang="en-US" sz="3300" dirty="0" smtClean="0"/>
              <a:t>urgency</a:t>
            </a:r>
          </a:p>
          <a:p>
            <a:pPr algn="l"/>
            <a:r>
              <a:rPr lang="en-US" sz="3300" dirty="0" smtClean="0"/>
              <a:t>         Ask </a:t>
            </a:r>
            <a:r>
              <a:rPr lang="en-US" sz="3300" dirty="0"/>
              <a:t>him/her </a:t>
            </a:r>
            <a:r>
              <a:rPr lang="en-US" sz="3300" dirty="0" smtClean="0"/>
              <a:t>for </a:t>
            </a:r>
            <a:r>
              <a:rPr lang="en-US" sz="3300" dirty="0"/>
              <a:t>help  </a:t>
            </a:r>
            <a:endParaRPr lang="en-US" sz="3300" dirty="0" smtClean="0"/>
          </a:p>
          <a:p>
            <a:pPr algn="l"/>
            <a:r>
              <a:rPr lang="en-US" sz="3300" dirty="0"/>
              <a:t> </a:t>
            </a:r>
            <a:r>
              <a:rPr lang="en-US" sz="3300" dirty="0" smtClean="0"/>
              <a:t>      - Give details on what you need to </a:t>
            </a:r>
            <a:r>
              <a:rPr lang="en-US" sz="3300" dirty="0" smtClean="0"/>
              <a:t>do </a:t>
            </a:r>
          </a:p>
          <a:p>
            <a:pPr algn="l"/>
            <a:r>
              <a:rPr lang="en-US" sz="3300" dirty="0"/>
              <a:t> </a:t>
            </a:r>
            <a:r>
              <a:rPr lang="en-US" sz="3300" dirty="0" smtClean="0"/>
              <a:t>      -I have to/ must </a:t>
            </a:r>
          </a:p>
          <a:p>
            <a:pPr algn="l"/>
            <a:r>
              <a:rPr lang="en-US" sz="3300" dirty="0"/>
              <a:t> </a:t>
            </a:r>
            <a:r>
              <a:rPr lang="en-US" sz="3300" dirty="0" smtClean="0"/>
              <a:t>       -name of the rooms </a:t>
            </a:r>
            <a:r>
              <a:rPr lang="en-US" sz="3300" smtClean="0"/>
              <a:t>in the house</a:t>
            </a:r>
            <a:endParaRPr lang="en-US" sz="3300" dirty="0" smtClean="0"/>
          </a:p>
          <a:p>
            <a:pPr algn="l"/>
            <a:r>
              <a:rPr lang="en-US" sz="3300" dirty="0"/>
              <a:t> </a:t>
            </a:r>
            <a:r>
              <a:rPr lang="en-US" sz="3300" dirty="0" smtClean="0"/>
              <a:t>      </a:t>
            </a:r>
          </a:p>
          <a:p>
            <a:pPr algn="l"/>
            <a:endParaRPr lang="en-US" sz="3300" dirty="0" smtClean="0"/>
          </a:p>
        </p:txBody>
      </p:sp>
    </p:spTree>
    <p:extLst>
      <p:ext uri="{BB962C8B-B14F-4D97-AF65-F5344CB8AC3E}">
        <p14:creationId xmlns:p14="http://schemas.microsoft.com/office/powerpoint/2010/main" val="1687872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194</Words>
  <Application>Microsoft Macintosh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Performance Task   Presentational Speaking </vt:lpstr>
      <vt:lpstr>PowerPoint Presentation</vt:lpstr>
      <vt:lpstr>PowerPoint Presentation</vt:lpstr>
    </vt:vector>
  </TitlesOfParts>
  <Company>Shelby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Cristina Magee</dc:creator>
  <cp:lastModifiedBy>Cristina Magee</cp:lastModifiedBy>
  <cp:revision>10</cp:revision>
  <dcterms:created xsi:type="dcterms:W3CDTF">2014-12-14T21:55:18Z</dcterms:created>
  <dcterms:modified xsi:type="dcterms:W3CDTF">2014-12-15T21:08:02Z</dcterms:modified>
</cp:coreProperties>
</file>